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2" r:id="rId2"/>
    <p:sldId id="383" r:id="rId3"/>
    <p:sldId id="283" r:id="rId4"/>
    <p:sldId id="257" r:id="rId5"/>
    <p:sldId id="384" r:id="rId6"/>
    <p:sldId id="385" r:id="rId7"/>
    <p:sldId id="386" r:id="rId8"/>
    <p:sldId id="393" r:id="rId9"/>
    <p:sldId id="387" r:id="rId10"/>
    <p:sldId id="388" r:id="rId11"/>
    <p:sldId id="389" r:id="rId12"/>
    <p:sldId id="390" r:id="rId13"/>
    <p:sldId id="391" r:id="rId14"/>
    <p:sldId id="392" r:id="rId15"/>
    <p:sldId id="42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2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12DE60-CEBC-4AE3-B6FF-37A7870A44DF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C515FF6-26F6-4641-AE27-5CE1F71C3C43}">
      <dgm:prSet/>
      <dgm:spPr/>
      <dgm:t>
        <a:bodyPr/>
        <a:lstStyle/>
        <a:p>
          <a:pPr>
            <a:defRPr cap="all"/>
          </a:pPr>
          <a:r>
            <a:rPr lang="en-US" dirty="0"/>
            <a:t>SQL Main Categories</a:t>
          </a:r>
        </a:p>
      </dgm:t>
    </dgm:pt>
    <dgm:pt modelId="{D7080BEF-B18B-4802-A9D5-D5D83A6A140A}" type="parTrans" cxnId="{CA1F91E3-7A93-4C30-A020-7A90AAC56D3E}">
      <dgm:prSet/>
      <dgm:spPr/>
      <dgm:t>
        <a:bodyPr/>
        <a:lstStyle/>
        <a:p>
          <a:endParaRPr lang="en-US"/>
        </a:p>
      </dgm:t>
    </dgm:pt>
    <dgm:pt modelId="{D7471190-5365-4B26-99EB-B60209DC533C}" type="sibTrans" cxnId="{CA1F91E3-7A93-4C30-A020-7A90AAC56D3E}">
      <dgm:prSet/>
      <dgm:spPr/>
      <dgm:t>
        <a:bodyPr/>
        <a:lstStyle/>
        <a:p>
          <a:endParaRPr lang="en-US"/>
        </a:p>
      </dgm:t>
    </dgm:pt>
    <dgm:pt modelId="{9325D337-FF56-4CDB-AAA0-11DB4C77E472}">
      <dgm:prSet/>
      <dgm:spPr/>
      <dgm:t>
        <a:bodyPr/>
        <a:lstStyle/>
        <a:p>
          <a:pPr>
            <a:defRPr cap="all"/>
          </a:pPr>
          <a:r>
            <a:rPr lang="en-US" dirty="0"/>
            <a:t>Task 10 : DDL Commands</a:t>
          </a:r>
        </a:p>
      </dgm:t>
    </dgm:pt>
    <dgm:pt modelId="{22281A36-7358-41A5-A754-1899736C8145}" type="parTrans" cxnId="{6E002BD0-119F-4F42-BDB4-B635BC1B25ED}">
      <dgm:prSet/>
      <dgm:spPr/>
      <dgm:t>
        <a:bodyPr/>
        <a:lstStyle/>
        <a:p>
          <a:endParaRPr lang="en-US"/>
        </a:p>
      </dgm:t>
    </dgm:pt>
    <dgm:pt modelId="{1EFE8F4B-5F63-4AF0-931C-59AA24AF4A50}" type="sibTrans" cxnId="{6E002BD0-119F-4F42-BDB4-B635BC1B25ED}">
      <dgm:prSet/>
      <dgm:spPr/>
      <dgm:t>
        <a:bodyPr/>
        <a:lstStyle/>
        <a:p>
          <a:endParaRPr lang="en-US"/>
        </a:p>
      </dgm:t>
    </dgm:pt>
    <dgm:pt modelId="{C32B0242-A19F-407C-8A61-69A7D5AAFB9E}" type="pres">
      <dgm:prSet presAssocID="{2912DE60-CEBC-4AE3-B6FF-37A7870A44DF}" presName="linear" presStyleCnt="0">
        <dgm:presLayoutVars>
          <dgm:dir/>
          <dgm:animLvl val="lvl"/>
          <dgm:resizeHandles val="exact"/>
        </dgm:presLayoutVars>
      </dgm:prSet>
      <dgm:spPr/>
    </dgm:pt>
    <dgm:pt modelId="{4FE139D7-BA19-43B2-A34F-057E05B3E7BE}" type="pres">
      <dgm:prSet presAssocID="{FC515FF6-26F6-4641-AE27-5CE1F71C3C43}" presName="parentLin" presStyleCnt="0"/>
      <dgm:spPr/>
    </dgm:pt>
    <dgm:pt modelId="{35006B7A-83DC-473C-BEB7-2AE633005BD1}" type="pres">
      <dgm:prSet presAssocID="{FC515FF6-26F6-4641-AE27-5CE1F71C3C43}" presName="parentLeftMargin" presStyleLbl="node1" presStyleIdx="0" presStyleCnt="2"/>
      <dgm:spPr/>
    </dgm:pt>
    <dgm:pt modelId="{E958BBF8-7D27-4D46-A828-4DC275069E4B}" type="pres">
      <dgm:prSet presAssocID="{FC515FF6-26F6-4641-AE27-5CE1F71C3C4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A61426E-C993-4B45-9C38-6A825C062C80}" type="pres">
      <dgm:prSet presAssocID="{FC515FF6-26F6-4641-AE27-5CE1F71C3C43}" presName="negativeSpace" presStyleCnt="0"/>
      <dgm:spPr/>
    </dgm:pt>
    <dgm:pt modelId="{CE6DBAF6-1420-4785-B291-51B1768C0A6C}" type="pres">
      <dgm:prSet presAssocID="{FC515FF6-26F6-4641-AE27-5CE1F71C3C43}" presName="childText" presStyleLbl="conFgAcc1" presStyleIdx="0" presStyleCnt="2">
        <dgm:presLayoutVars>
          <dgm:bulletEnabled val="1"/>
        </dgm:presLayoutVars>
      </dgm:prSet>
      <dgm:spPr/>
    </dgm:pt>
    <dgm:pt modelId="{66CD606B-7AA9-4E25-B0A4-70C900E7E2C5}" type="pres">
      <dgm:prSet presAssocID="{D7471190-5365-4B26-99EB-B60209DC533C}" presName="spaceBetweenRectangles" presStyleCnt="0"/>
      <dgm:spPr/>
    </dgm:pt>
    <dgm:pt modelId="{E7BE1F91-C323-4781-8DE0-6C0CD10A11D8}" type="pres">
      <dgm:prSet presAssocID="{9325D337-FF56-4CDB-AAA0-11DB4C77E472}" presName="parentLin" presStyleCnt="0"/>
      <dgm:spPr/>
    </dgm:pt>
    <dgm:pt modelId="{35AA85EC-C16E-49C2-A78D-24A2D92E7F46}" type="pres">
      <dgm:prSet presAssocID="{9325D337-FF56-4CDB-AAA0-11DB4C77E472}" presName="parentLeftMargin" presStyleLbl="node1" presStyleIdx="0" presStyleCnt="2"/>
      <dgm:spPr/>
    </dgm:pt>
    <dgm:pt modelId="{13B6BFB5-91FD-4DA1-AEB1-64F6C9BC99C7}" type="pres">
      <dgm:prSet presAssocID="{9325D337-FF56-4CDB-AAA0-11DB4C77E47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FD31EF1-0FF4-4506-9FD4-0650EB825DF1}" type="pres">
      <dgm:prSet presAssocID="{9325D337-FF56-4CDB-AAA0-11DB4C77E472}" presName="negativeSpace" presStyleCnt="0"/>
      <dgm:spPr/>
    </dgm:pt>
    <dgm:pt modelId="{4EB7CB40-A11A-46AF-9A4F-7242C99EF135}" type="pres">
      <dgm:prSet presAssocID="{9325D337-FF56-4CDB-AAA0-11DB4C77E47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CE68C09-1DC3-491E-8C96-999DFD564F83}" type="presOf" srcId="{2912DE60-CEBC-4AE3-B6FF-37A7870A44DF}" destId="{C32B0242-A19F-407C-8A61-69A7D5AAFB9E}" srcOrd="0" destOrd="0" presId="urn:microsoft.com/office/officeart/2005/8/layout/list1"/>
    <dgm:cxn modelId="{8962D609-41D0-4984-96C8-CB4A935BA341}" type="presOf" srcId="{9325D337-FF56-4CDB-AAA0-11DB4C77E472}" destId="{35AA85EC-C16E-49C2-A78D-24A2D92E7F46}" srcOrd="0" destOrd="0" presId="urn:microsoft.com/office/officeart/2005/8/layout/list1"/>
    <dgm:cxn modelId="{F2E08E34-F751-4522-B1F2-84EBF1CDD116}" type="presOf" srcId="{FC515FF6-26F6-4641-AE27-5CE1F71C3C43}" destId="{35006B7A-83DC-473C-BEB7-2AE633005BD1}" srcOrd="0" destOrd="0" presId="urn:microsoft.com/office/officeart/2005/8/layout/list1"/>
    <dgm:cxn modelId="{117B6740-CE8C-4FC5-97AD-87E72E0B29FD}" type="presOf" srcId="{9325D337-FF56-4CDB-AAA0-11DB4C77E472}" destId="{13B6BFB5-91FD-4DA1-AEB1-64F6C9BC99C7}" srcOrd="1" destOrd="0" presId="urn:microsoft.com/office/officeart/2005/8/layout/list1"/>
    <dgm:cxn modelId="{55FADD43-F445-49E6-A576-E5D06DB353E2}" type="presOf" srcId="{FC515FF6-26F6-4641-AE27-5CE1F71C3C43}" destId="{E958BBF8-7D27-4D46-A828-4DC275069E4B}" srcOrd="1" destOrd="0" presId="urn:microsoft.com/office/officeart/2005/8/layout/list1"/>
    <dgm:cxn modelId="{6E002BD0-119F-4F42-BDB4-B635BC1B25ED}" srcId="{2912DE60-CEBC-4AE3-B6FF-37A7870A44DF}" destId="{9325D337-FF56-4CDB-AAA0-11DB4C77E472}" srcOrd="1" destOrd="0" parTransId="{22281A36-7358-41A5-A754-1899736C8145}" sibTransId="{1EFE8F4B-5F63-4AF0-931C-59AA24AF4A50}"/>
    <dgm:cxn modelId="{CA1F91E3-7A93-4C30-A020-7A90AAC56D3E}" srcId="{2912DE60-CEBC-4AE3-B6FF-37A7870A44DF}" destId="{FC515FF6-26F6-4641-AE27-5CE1F71C3C43}" srcOrd="0" destOrd="0" parTransId="{D7080BEF-B18B-4802-A9D5-D5D83A6A140A}" sibTransId="{D7471190-5365-4B26-99EB-B60209DC533C}"/>
    <dgm:cxn modelId="{1B7E896A-6EF2-4B91-9E16-0BB06CA77E0D}" type="presParOf" srcId="{C32B0242-A19F-407C-8A61-69A7D5AAFB9E}" destId="{4FE139D7-BA19-43B2-A34F-057E05B3E7BE}" srcOrd="0" destOrd="0" presId="urn:microsoft.com/office/officeart/2005/8/layout/list1"/>
    <dgm:cxn modelId="{C792451E-7D7A-4B16-965A-89DEBEBF7177}" type="presParOf" srcId="{4FE139D7-BA19-43B2-A34F-057E05B3E7BE}" destId="{35006B7A-83DC-473C-BEB7-2AE633005BD1}" srcOrd="0" destOrd="0" presId="urn:microsoft.com/office/officeart/2005/8/layout/list1"/>
    <dgm:cxn modelId="{F4938068-0C9C-407C-9F72-7835D018F8B1}" type="presParOf" srcId="{4FE139D7-BA19-43B2-A34F-057E05B3E7BE}" destId="{E958BBF8-7D27-4D46-A828-4DC275069E4B}" srcOrd="1" destOrd="0" presId="urn:microsoft.com/office/officeart/2005/8/layout/list1"/>
    <dgm:cxn modelId="{6169350A-411D-4D27-9661-C69B1ACA0D85}" type="presParOf" srcId="{C32B0242-A19F-407C-8A61-69A7D5AAFB9E}" destId="{9A61426E-C993-4B45-9C38-6A825C062C80}" srcOrd="1" destOrd="0" presId="urn:microsoft.com/office/officeart/2005/8/layout/list1"/>
    <dgm:cxn modelId="{8656C3B9-5AD3-44F5-B3F9-DC691573B541}" type="presParOf" srcId="{C32B0242-A19F-407C-8A61-69A7D5AAFB9E}" destId="{CE6DBAF6-1420-4785-B291-51B1768C0A6C}" srcOrd="2" destOrd="0" presId="urn:microsoft.com/office/officeart/2005/8/layout/list1"/>
    <dgm:cxn modelId="{88E91DFA-C786-43B5-AF06-83DD176AD4A9}" type="presParOf" srcId="{C32B0242-A19F-407C-8A61-69A7D5AAFB9E}" destId="{66CD606B-7AA9-4E25-B0A4-70C900E7E2C5}" srcOrd="3" destOrd="0" presId="urn:microsoft.com/office/officeart/2005/8/layout/list1"/>
    <dgm:cxn modelId="{0BB46A9D-9673-4198-BDB9-33BC06885D6B}" type="presParOf" srcId="{C32B0242-A19F-407C-8A61-69A7D5AAFB9E}" destId="{E7BE1F91-C323-4781-8DE0-6C0CD10A11D8}" srcOrd="4" destOrd="0" presId="urn:microsoft.com/office/officeart/2005/8/layout/list1"/>
    <dgm:cxn modelId="{968B1E7D-0BCC-440A-9DF8-55872F742D55}" type="presParOf" srcId="{E7BE1F91-C323-4781-8DE0-6C0CD10A11D8}" destId="{35AA85EC-C16E-49C2-A78D-24A2D92E7F46}" srcOrd="0" destOrd="0" presId="urn:microsoft.com/office/officeart/2005/8/layout/list1"/>
    <dgm:cxn modelId="{F4AA39E5-9763-4E28-B089-5B2B03DA7CB6}" type="presParOf" srcId="{E7BE1F91-C323-4781-8DE0-6C0CD10A11D8}" destId="{13B6BFB5-91FD-4DA1-AEB1-64F6C9BC99C7}" srcOrd="1" destOrd="0" presId="urn:microsoft.com/office/officeart/2005/8/layout/list1"/>
    <dgm:cxn modelId="{5F740869-B1F2-4266-AFDC-17770AE4A143}" type="presParOf" srcId="{C32B0242-A19F-407C-8A61-69A7D5AAFB9E}" destId="{6FD31EF1-0FF4-4506-9FD4-0650EB825DF1}" srcOrd="5" destOrd="0" presId="urn:microsoft.com/office/officeart/2005/8/layout/list1"/>
    <dgm:cxn modelId="{39AF6BEC-2049-49B7-89FC-392C6145CC3E}" type="presParOf" srcId="{C32B0242-A19F-407C-8A61-69A7D5AAFB9E}" destId="{4EB7CB40-A11A-46AF-9A4F-7242C99EF13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6DBAF6-1420-4785-B291-51B1768C0A6C}">
      <dsp:nvSpPr>
        <dsp:cNvPr id="0" name=""/>
        <dsp:cNvSpPr/>
      </dsp:nvSpPr>
      <dsp:spPr>
        <a:xfrm>
          <a:off x="0" y="1903170"/>
          <a:ext cx="6900512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58BBF8-7D27-4D46-A828-4DC275069E4B}">
      <dsp:nvSpPr>
        <dsp:cNvPr id="0" name=""/>
        <dsp:cNvSpPr/>
      </dsp:nvSpPr>
      <dsp:spPr>
        <a:xfrm>
          <a:off x="345025" y="1445610"/>
          <a:ext cx="4830358" cy="9151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SQL Main Categories</a:t>
          </a:r>
        </a:p>
      </dsp:txBody>
      <dsp:txXfrm>
        <a:off x="389697" y="1490282"/>
        <a:ext cx="4741014" cy="825776"/>
      </dsp:txXfrm>
    </dsp:sp>
    <dsp:sp modelId="{4EB7CB40-A11A-46AF-9A4F-7242C99EF135}">
      <dsp:nvSpPr>
        <dsp:cNvPr id="0" name=""/>
        <dsp:cNvSpPr/>
      </dsp:nvSpPr>
      <dsp:spPr>
        <a:xfrm>
          <a:off x="0" y="3309330"/>
          <a:ext cx="6900512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B6BFB5-91FD-4DA1-AEB1-64F6C9BC99C7}">
      <dsp:nvSpPr>
        <dsp:cNvPr id="0" name=""/>
        <dsp:cNvSpPr/>
      </dsp:nvSpPr>
      <dsp:spPr>
        <a:xfrm>
          <a:off x="345025" y="2851770"/>
          <a:ext cx="4830358" cy="9151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Task 10 : DDL Commands</a:t>
          </a:r>
        </a:p>
      </dsp:txBody>
      <dsp:txXfrm>
        <a:off x="389697" y="2896442"/>
        <a:ext cx="4741014" cy="8257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3FAD7-85A0-534F-AC97-FE49F2857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99E928-67E8-6939-7475-B62C0528C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C6618-5F6F-3953-F644-E350C5B55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BF05-D6B8-4189-BA9A-CBE47044D990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070A8-AB99-D2FD-5E5E-C378559FF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4A5B3-C881-3898-E1F7-FD21F263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688A-1DFC-46B0-96A3-007AA399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68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784D9-9A5C-99B7-4851-73FEEB9BF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993F3-E72C-52B8-1608-83F3E5498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8A7B6-BB7C-4CAB-CF27-C6CAC2394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BF05-D6B8-4189-BA9A-CBE47044D990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5C44F-8DB4-E465-1F55-D6D4AAE76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F80E8-2634-3D3D-D2D8-B3350F51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688A-1DFC-46B0-96A3-007AA399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7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6C5554-140C-DC40-376F-5F2FE7F338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610DC-2410-476D-7247-311FB8528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2E1B6-68F0-663E-13C6-8C0E408A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BF05-D6B8-4189-BA9A-CBE47044D990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AFF7C-C994-E171-B2D3-2F134B16A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77EF1-3149-EF53-F128-BAB080B14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688A-1DFC-46B0-96A3-007AA399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5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C9215-1A97-09A4-7598-6A9A2C6F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515BB-6395-6385-276F-0A97B8CA7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8F541-0AE1-58AC-AA04-3E9FA577A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BF05-D6B8-4189-BA9A-CBE47044D990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B1606-1713-B551-3C5C-902E5E36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09CF9-501E-B8DE-6C58-44EEF034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688A-1DFC-46B0-96A3-007AA399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17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D8B4D-F78E-AC72-2FCD-DB930F0E0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5635A-3497-B35C-CE09-63CFA4CB9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51E3E-6588-A69C-77F4-D15BAA4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BF05-D6B8-4189-BA9A-CBE47044D990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B2D8B-271C-FCC4-9C59-84A864B2E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511EB-B55E-82B3-07E4-15A1472A1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688A-1DFC-46B0-96A3-007AA399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60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2072B-241E-8D6A-C292-3CD9A1A47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BE3E8-6D6D-6233-A4D2-EB9B38CC6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0F122-2017-256F-2FE4-2532A355E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A6038-16EF-4475-6872-3A7F7B5E4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BF05-D6B8-4189-BA9A-CBE47044D990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71EFE-9B18-D27A-B162-EA9C89A05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56FBC-92C8-DCF1-AF45-6D827ECC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688A-1DFC-46B0-96A3-007AA399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9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A333-6845-8F68-211E-E7C69610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C89D9-E4F4-1C69-EA2E-B143F2A33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7E723-9AD0-D9E6-08F3-5742FB038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350622-06B6-2483-17E4-BC71D60EE9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C1815F-2C5B-DAF8-7A2B-E526533891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0CFB3B-4413-440E-D801-618594F89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BF05-D6B8-4189-BA9A-CBE47044D990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DAC883-658E-564E-F72D-9484DB71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A24E22-0BB4-358C-1D66-0C9CD959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688A-1DFC-46B0-96A3-007AA399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14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42E1F-BBE8-0AB9-2739-F525FF3A9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F36E7-D9B8-BD26-9FE8-9A124BB90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BF05-D6B8-4189-BA9A-CBE47044D990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C7CAB-FBF6-4D69-6250-8FBDB5538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A7D4E-C5AE-4AB2-C453-620BA4FE9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688A-1DFC-46B0-96A3-007AA399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0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0830A8-00BB-A14F-7714-408B26141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BF05-D6B8-4189-BA9A-CBE47044D990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31686-1DD4-CEF9-FF5F-A5F54BAD2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851F4-5D70-97D6-F0EC-BF10CBE9E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688A-1DFC-46B0-96A3-007AA399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7A7B4-4D84-7C70-7FB5-84E19DAF5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857D6-C844-A446-9267-1C12EF0CD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56FB8-4FAF-D777-812D-151D75AA7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E847F-3738-FBD3-8EBE-A1335DEBE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BF05-D6B8-4189-BA9A-CBE47044D990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C00D66-9DD6-6411-B567-924269393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D385B-86A7-AFBD-0F13-55CEFE2D6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688A-1DFC-46B0-96A3-007AA399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54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26DB4-8072-5CDD-9F6E-E2E2CD52A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1C95D3-5BC8-3871-D0F4-DF8BA9A5D8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21A06-D286-06BD-0CC5-F58A981AF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3F53E-D974-76A2-BBC0-4DBA7CF5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BF05-D6B8-4189-BA9A-CBE47044D990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153107-2E0E-3D83-6DAD-44512C5FA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D3551-F4D7-0F76-BBC4-BFFED528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688A-1DFC-46B0-96A3-007AA399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21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5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5BBACC-2536-7A98-4FF5-320BDD036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1E827-7610-86EB-49B7-D5D19980A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E11A8-D3D4-727F-E1CC-6435E95702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5BF05-D6B8-4189-BA9A-CBE47044D990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553D8-16C3-D3C8-8EC7-A95FFC1415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A89E0-623A-667A-1C13-79F3BB115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E688A-1DFC-46B0-96A3-007AA399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32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D88DB7DF-82A5-8638-8A8A-1B1AB586636C}"/>
              </a:ext>
            </a:extLst>
          </p:cNvPr>
          <p:cNvSpPr txBox="1"/>
          <p:nvPr/>
        </p:nvSpPr>
        <p:spPr>
          <a:xfrm>
            <a:off x="1" y="924389"/>
            <a:ext cx="2572870" cy="82779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Database Fundamentals</a:t>
            </a:r>
            <a:r>
              <a:rPr lang="en-US" sz="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Microsoft Access</a:t>
            </a:r>
            <a:r>
              <a:rPr lang="en-US" sz="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Beginners</a:t>
            </a:r>
            <a:endParaRPr lang="en-US" sz="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93F85E-60D9-7CC9-400C-BC0E8819711F}"/>
              </a:ext>
            </a:extLst>
          </p:cNvPr>
          <p:cNvGrpSpPr/>
          <p:nvPr/>
        </p:nvGrpSpPr>
        <p:grpSpPr>
          <a:xfrm>
            <a:off x="594473" y="117703"/>
            <a:ext cx="1593831" cy="727012"/>
            <a:chOff x="0" y="64385"/>
            <a:chExt cx="4030470" cy="1918335"/>
          </a:xfrm>
        </p:grpSpPr>
        <p:pic>
          <p:nvPicPr>
            <p:cNvPr id="4" name="Picture 3" descr="Microsoft Access - Wikipedia">
              <a:extLst>
                <a:ext uri="{FF2B5EF4-FFF2-40B4-BE49-F238E27FC236}">
                  <a16:creationId xmlns:a16="http://schemas.microsoft.com/office/drawing/2014/main" id="{D360C89A-C0B7-C0A4-1469-9B9A4AA4B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394"/>
              <a:ext cx="1905635" cy="186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Database | Bruker">
              <a:extLst>
                <a:ext uri="{FF2B5EF4-FFF2-40B4-BE49-F238E27FC236}">
                  <a16:creationId xmlns:a16="http://schemas.microsoft.com/office/drawing/2014/main" id="{0CEDD230-A06B-646A-510A-E0B8C6454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135" y="64385"/>
              <a:ext cx="1918335" cy="19183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BB2C33-E227-EBE0-B24C-4CC6A38B7490}"/>
              </a:ext>
            </a:extLst>
          </p:cNvPr>
          <p:cNvGrpSpPr/>
          <p:nvPr/>
        </p:nvGrpSpPr>
        <p:grpSpPr>
          <a:xfrm>
            <a:off x="301077" y="4573374"/>
            <a:ext cx="11372492" cy="2133600"/>
            <a:chOff x="247288" y="4528551"/>
            <a:chExt cx="11372492" cy="21336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4F3A574-E4E3-AC65-97AE-AD628225D042}"/>
                </a:ext>
              </a:extLst>
            </p:cNvPr>
            <p:cNvSpPr/>
            <p:nvPr/>
          </p:nvSpPr>
          <p:spPr>
            <a:xfrm>
              <a:off x="552087" y="4528551"/>
              <a:ext cx="11067693" cy="213360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rgbClr val="0D3039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3531FB66-61BD-6148-751E-19AA40293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3763" y="5494997"/>
              <a:ext cx="2084032" cy="7155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2FD24E-8667-F824-39A9-3F246A57B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80513" y="5363627"/>
              <a:ext cx="1484300" cy="978289"/>
            </a:xfrm>
            <a:prstGeom prst="rect">
              <a:avLst/>
            </a:prstGeom>
          </p:spPr>
        </p:pic>
        <p:pic>
          <p:nvPicPr>
            <p:cNvPr id="10" name="Picture 9" descr="Logo, icon&#10;&#10;Description automatically generated">
              <a:extLst>
                <a:ext uri="{FF2B5EF4-FFF2-40B4-BE49-F238E27FC236}">
                  <a16:creationId xmlns:a16="http://schemas.microsoft.com/office/drawing/2014/main" id="{8A7861E1-CAF9-1E03-E5AA-F5627BE1D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187" y="5700877"/>
              <a:ext cx="420827" cy="365694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E66E2FA0-F7E1-2270-2937-4DA909CB7AD5}"/>
                </a:ext>
              </a:extLst>
            </p:cNvPr>
            <p:cNvSpPr txBox="1">
              <a:spLocks/>
            </p:cNvSpPr>
            <p:nvPr/>
          </p:nvSpPr>
          <p:spPr>
            <a:xfrm>
              <a:off x="247288" y="4680951"/>
              <a:ext cx="4544490" cy="18288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Prepared By :</a:t>
              </a:r>
            </a:p>
            <a:p>
              <a:pPr marL="0" indent="0" algn="ctr">
                <a:buNone/>
              </a:pPr>
              <a:r>
                <a:rPr lang="en-US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Said Fawzy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Manager of Information Center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Tendering Department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Arab Contractors </a:t>
              </a:r>
            </a:p>
          </p:txBody>
        </p:sp>
      </p:grpSp>
      <p:sp>
        <p:nvSpPr>
          <p:cNvPr id="12" name="Text Box 1">
            <a:extLst>
              <a:ext uri="{FF2B5EF4-FFF2-40B4-BE49-F238E27FC236}">
                <a16:creationId xmlns:a16="http://schemas.microsoft.com/office/drawing/2014/main" id="{9FF8A57A-136B-305E-D927-6C3603E07967}"/>
              </a:ext>
            </a:extLst>
          </p:cNvPr>
          <p:cNvSpPr txBox="1"/>
          <p:nvPr/>
        </p:nvSpPr>
        <p:spPr>
          <a:xfrm>
            <a:off x="0" y="1879096"/>
            <a:ext cx="12192000" cy="2121030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400" b="1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6000" dirty="0"/>
              <a:t>6 Structured Query Language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6000" dirty="0"/>
              <a:t> (SQL) </a:t>
            </a:r>
            <a:endParaRPr lang="en-US" sz="6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46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1981F-E6EF-90AC-812E-F15750E22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07" y="400253"/>
            <a:ext cx="6439799" cy="51251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5D005-B9F1-0AF9-4BAB-F903084CC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3081" y="104311"/>
            <a:ext cx="3658111" cy="762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449B4A-9D0F-FEA4-844F-B7F82E4E7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819" y="5525417"/>
            <a:ext cx="8220806" cy="97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1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335912-6631-D145-6E6C-D313F0D1F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5" y="226383"/>
            <a:ext cx="3610479" cy="752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2C0A92-9D60-541D-7E73-6B8422E82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628" y="1250969"/>
            <a:ext cx="7516274" cy="2419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FD6CC4-5A7D-F55D-7211-10AAEBC7C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72" y="4457917"/>
            <a:ext cx="8567736" cy="10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3254F2-AA66-C1D3-F432-D191A99D6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469" y="5224123"/>
            <a:ext cx="6535062" cy="838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DA8059-5B75-CB56-B829-D28E96177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5" y="226383"/>
            <a:ext cx="3610479" cy="752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495CB9-647E-F6AC-A5FD-9C4B2682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076" y="1766369"/>
            <a:ext cx="7211431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6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FF01E9-9349-1E45-8BF1-64D22B2F0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868" y="1199311"/>
            <a:ext cx="4871731" cy="1611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E2EE6C-71C1-D0AF-1335-360B84545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9" y="94627"/>
            <a:ext cx="3839111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9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450553-6459-B1CE-AFF7-5CE7BBBE9DAF}"/>
              </a:ext>
            </a:extLst>
          </p:cNvPr>
          <p:cNvSpPr/>
          <p:nvPr/>
        </p:nvSpPr>
        <p:spPr>
          <a:xfrm>
            <a:off x="203048" y="314422"/>
            <a:ext cx="3020570" cy="9233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5C220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Summary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F4550F-D9B0-11A8-152B-AB479C944871}"/>
              </a:ext>
            </a:extLst>
          </p:cNvPr>
          <p:cNvGrpSpPr/>
          <p:nvPr/>
        </p:nvGrpSpPr>
        <p:grpSpPr>
          <a:xfrm>
            <a:off x="2331898" y="1107911"/>
            <a:ext cx="6828467" cy="5435667"/>
            <a:chOff x="1713333" y="1107911"/>
            <a:chExt cx="6828467" cy="54356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1C4961-B663-05F0-8E2B-A08288FB1DEA}"/>
                </a:ext>
              </a:extLst>
            </p:cNvPr>
            <p:cNvGrpSpPr/>
            <p:nvPr/>
          </p:nvGrpSpPr>
          <p:grpSpPr>
            <a:xfrm>
              <a:off x="1713333" y="1107911"/>
              <a:ext cx="6828467" cy="5435667"/>
              <a:chOff x="1713333" y="1107911"/>
              <a:chExt cx="6828467" cy="543566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B9F23D2-BB25-77E5-A93B-BE27B7867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13333" y="1107911"/>
                <a:ext cx="5852879" cy="543566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A82E364-0D14-725C-67C5-ACDCD97260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6659" y="2110901"/>
                <a:ext cx="2949452" cy="177976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E6611AF-4C16-952F-AD0E-492EC456D0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36111" y="2194977"/>
                <a:ext cx="3505689" cy="1695687"/>
              </a:xfrm>
              <a:prstGeom prst="rect">
                <a:avLst/>
              </a:prstGeom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F264D3C-B10B-D058-CC90-BC2570F64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09889" y="4227293"/>
              <a:ext cx="5934635" cy="48324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05B984-5A5E-64D9-D862-614996B65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3333" y="4977730"/>
              <a:ext cx="5618709" cy="48858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D12FCF-14A8-4569-96CC-8437171C3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13333" y="5758979"/>
              <a:ext cx="4077269" cy="638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823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estions and Concerns Business Layout | Template Presentation | Sample of  PPT Presentation | Presentation Background Images">
            <a:extLst>
              <a:ext uri="{FF2B5EF4-FFF2-40B4-BE49-F238E27FC236}">
                <a16:creationId xmlns:a16="http://schemas.microsoft.com/office/drawing/2014/main" id="{4F5B5832-12FB-05F6-6EF8-470F30C68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31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25B717-980E-E25B-0575-C6425438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Contents</a:t>
            </a:r>
          </a:p>
        </p:txBody>
      </p:sp>
      <p:graphicFrame>
        <p:nvGraphicFramePr>
          <p:cNvPr id="27" name="Content Placeholder 6">
            <a:extLst>
              <a:ext uri="{FF2B5EF4-FFF2-40B4-BE49-F238E27FC236}">
                <a16:creationId xmlns:a16="http://schemas.microsoft.com/office/drawing/2014/main" id="{E9493381-AA57-E689-E34D-8B42F26D1B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161617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708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D64719-5357-3911-446A-F30AC12DC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1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8F59BA-97FB-FDFA-309F-35E9350B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2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AEC92C-84AC-3BB8-47F6-F13C10EBF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17491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13CC74-EB59-16F9-6225-45665480F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5596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1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F35CE5-4BC9-876D-F10E-DA356D4CD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4649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8A32A-1620-A342-0EAA-D5CF4741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7030A0"/>
                </a:solidFill>
              </a:rPr>
              <a:t>Task 10 : DDL Commands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823483-46F4-E159-2B98-4D7137AAF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006" y="1690688"/>
            <a:ext cx="6368140" cy="928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F50EE6-EF1A-011F-3BCB-677CDBF63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06" y="2619375"/>
            <a:ext cx="3905569" cy="414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5728A-B204-2EDE-9D52-B1A49BEC8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429" y="3267959"/>
            <a:ext cx="4118046" cy="4148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0D0BF-CCDC-6131-C225-CDDC834D0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606" y="3817932"/>
            <a:ext cx="3905569" cy="55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9FA35E-8F59-8F17-4B10-B5F7EF501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80" y="694967"/>
            <a:ext cx="6439799" cy="5125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FA1406-4802-AE77-DF87-F6E20135B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3081" y="104311"/>
            <a:ext cx="3658111" cy="76210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944E5D-D604-68A4-C141-72C010FB60DC}"/>
              </a:ext>
            </a:extLst>
          </p:cNvPr>
          <p:cNvCxnSpPr/>
          <p:nvPr/>
        </p:nvCxnSpPr>
        <p:spPr>
          <a:xfrm>
            <a:off x="4374037" y="2582944"/>
            <a:ext cx="172196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64C3A16-9073-746A-30E6-565B616C91E4}"/>
              </a:ext>
            </a:extLst>
          </p:cNvPr>
          <p:cNvGrpSpPr/>
          <p:nvPr/>
        </p:nvGrpSpPr>
        <p:grpSpPr>
          <a:xfrm>
            <a:off x="6219686" y="1808375"/>
            <a:ext cx="2452974" cy="897116"/>
            <a:chOff x="6219686" y="1808375"/>
            <a:chExt cx="2452974" cy="89711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904EC08-6B61-964F-C6FE-9A8FC1D1280B}"/>
                </a:ext>
              </a:extLst>
            </p:cNvPr>
            <p:cNvSpPr/>
            <p:nvPr/>
          </p:nvSpPr>
          <p:spPr>
            <a:xfrm>
              <a:off x="6219686" y="2139885"/>
              <a:ext cx="1541986" cy="56560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623E81-C69E-4E5B-C92F-0E5725BE6C56}"/>
                </a:ext>
              </a:extLst>
            </p:cNvPr>
            <p:cNvSpPr/>
            <p:nvPr/>
          </p:nvSpPr>
          <p:spPr>
            <a:xfrm>
              <a:off x="7257722" y="1808375"/>
              <a:ext cx="141493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Table Name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9309363-716C-2C5C-73C9-28178A06F2E9}"/>
              </a:ext>
            </a:extLst>
          </p:cNvPr>
          <p:cNvSpPr/>
          <p:nvPr/>
        </p:nvSpPr>
        <p:spPr>
          <a:xfrm>
            <a:off x="4795640" y="3167406"/>
            <a:ext cx="5093078" cy="2743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6C5588-5576-165B-6DF1-E53E7F70D6A7}"/>
              </a:ext>
            </a:extLst>
          </p:cNvPr>
          <p:cNvGrpSpPr/>
          <p:nvPr/>
        </p:nvGrpSpPr>
        <p:grpSpPr>
          <a:xfrm>
            <a:off x="5674395" y="3037001"/>
            <a:ext cx="1219052" cy="489379"/>
            <a:chOff x="5674395" y="3037001"/>
            <a:chExt cx="1219052" cy="48937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21FF965-15E3-B6A2-68ED-CF063B6DCEF9}"/>
                </a:ext>
              </a:extLst>
            </p:cNvPr>
            <p:cNvCxnSpPr>
              <a:cxnSpLocks/>
            </p:cNvCxnSpPr>
            <p:nvPr/>
          </p:nvCxnSpPr>
          <p:spPr>
            <a:xfrm>
              <a:off x="5681220" y="3037001"/>
              <a:ext cx="111550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4E341C6-2EA8-C2A9-5C78-B7120DCADEE6}"/>
                </a:ext>
              </a:extLst>
            </p:cNvPr>
            <p:cNvSpPr/>
            <p:nvPr/>
          </p:nvSpPr>
          <p:spPr>
            <a:xfrm>
              <a:off x="5674395" y="3126270"/>
              <a:ext cx="121905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Type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C636C9-007A-2844-0A70-D0B57AB4E94D}"/>
              </a:ext>
            </a:extLst>
          </p:cNvPr>
          <p:cNvGrpSpPr/>
          <p:nvPr/>
        </p:nvGrpSpPr>
        <p:grpSpPr>
          <a:xfrm>
            <a:off x="4846717" y="3089897"/>
            <a:ext cx="684803" cy="521995"/>
            <a:chOff x="1171243" y="3037001"/>
            <a:chExt cx="684803" cy="52199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78C7BAF-1672-1EF2-EB3E-53B82189ED0B}"/>
                </a:ext>
              </a:extLst>
            </p:cNvPr>
            <p:cNvCxnSpPr>
              <a:cxnSpLocks/>
            </p:cNvCxnSpPr>
            <p:nvPr/>
          </p:nvCxnSpPr>
          <p:spPr>
            <a:xfrm>
              <a:off x="1482999" y="3037001"/>
              <a:ext cx="31737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C2B8D95-2C8B-9D46-344A-FEF9E2C90F32}"/>
                </a:ext>
              </a:extLst>
            </p:cNvPr>
            <p:cNvSpPr/>
            <p:nvPr/>
          </p:nvSpPr>
          <p:spPr>
            <a:xfrm>
              <a:off x="1171243" y="3158886"/>
              <a:ext cx="68480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Field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5B0B8D-93D9-1F15-02F4-D36A5BF824F5}"/>
              </a:ext>
            </a:extLst>
          </p:cNvPr>
          <p:cNvGrpSpPr/>
          <p:nvPr/>
        </p:nvGrpSpPr>
        <p:grpSpPr>
          <a:xfrm>
            <a:off x="6990679" y="3037001"/>
            <a:ext cx="1681981" cy="453006"/>
            <a:chOff x="6990679" y="3037001"/>
            <a:chExt cx="1681981" cy="45300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B7966E3-E2AB-5070-AD7E-7B2F4561768D}"/>
                </a:ext>
              </a:extLst>
            </p:cNvPr>
            <p:cNvCxnSpPr>
              <a:cxnSpLocks/>
            </p:cNvCxnSpPr>
            <p:nvPr/>
          </p:nvCxnSpPr>
          <p:spPr>
            <a:xfrm>
              <a:off x="6990679" y="3037001"/>
              <a:ext cx="1681981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1D95FE-1977-1DC6-B3B0-20EF0BAB6E35}"/>
                </a:ext>
              </a:extLst>
            </p:cNvPr>
            <p:cNvSpPr/>
            <p:nvPr/>
          </p:nvSpPr>
          <p:spPr>
            <a:xfrm>
              <a:off x="7220683" y="3089897"/>
              <a:ext cx="136197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Constraints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72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51</Words>
  <Application>Microsoft Office PowerPoint</Application>
  <PresentationFormat>Widescreen</PresentationFormat>
  <Paragraphs>19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Office Theme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10 : DDL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Said Fawzy</dc:creator>
  <cp:lastModifiedBy>Said Fawzy</cp:lastModifiedBy>
  <cp:revision>8</cp:revision>
  <dcterms:created xsi:type="dcterms:W3CDTF">2023-05-29T08:49:13Z</dcterms:created>
  <dcterms:modified xsi:type="dcterms:W3CDTF">2023-06-04T14:26:03Z</dcterms:modified>
</cp:coreProperties>
</file>